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87" r:id="rId22"/>
    <p:sldId id="276" r:id="rId23"/>
    <p:sldId id="277" r:id="rId24"/>
    <p:sldId id="278" r:id="rId25"/>
    <p:sldId id="288" r:id="rId26"/>
    <p:sldId id="289" r:id="rId27"/>
    <p:sldId id="290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2" r:id="rId36"/>
    <p:sldId id="299" r:id="rId37"/>
    <p:sldId id="300" r:id="rId38"/>
    <p:sldId id="301" r:id="rId39"/>
    <p:sldId id="302" r:id="rId40"/>
    <p:sldId id="296" r:id="rId41"/>
    <p:sldId id="297" r:id="rId42"/>
    <p:sldId id="298" r:id="rId43"/>
    <p:sldId id="293" r:id="rId44"/>
    <p:sldId id="294" r:id="rId45"/>
    <p:sldId id="306" r:id="rId46"/>
    <p:sldId id="307" r:id="rId47"/>
    <p:sldId id="303" r:id="rId48"/>
    <p:sldId id="304" r:id="rId49"/>
    <p:sldId id="305" r:id="rId50"/>
    <p:sldId id="295" r:id="rId51"/>
    <p:sldId id="308" r:id="rId52"/>
    <p:sldId id="309" r:id="rId53"/>
    <p:sldId id="310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32510-A29B-4E0E-BEEE-3649CD183D2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A7F7B-D8CE-43B5-BE5F-C05675039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99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5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14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1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37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76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9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0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58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60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28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10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9063-D4F5-4236-81A9-090BBA96E77C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7" y="0"/>
            <a:ext cx="9125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1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145"/>
          </a:xfrm>
        </p:spPr>
      </p:pic>
    </p:spTree>
    <p:extLst>
      <p:ext uri="{BB962C8B-B14F-4D97-AF65-F5344CB8AC3E}">
        <p14:creationId xmlns:p14="http://schemas.microsoft.com/office/powerpoint/2010/main" xmlns="" val="31437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9" y="533400"/>
            <a:ext cx="9150461" cy="5486400"/>
          </a:xfrm>
        </p:spPr>
      </p:pic>
    </p:spTree>
    <p:extLst>
      <p:ext uri="{BB962C8B-B14F-4D97-AF65-F5344CB8AC3E}">
        <p14:creationId xmlns:p14="http://schemas.microsoft.com/office/powerpoint/2010/main" xmlns="" val="394230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92954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36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33766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00100"/>
            <a:ext cx="71151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04800"/>
            <a:ext cx="534569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75"/>
            <a:ext cx="7620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9875"/>
            <a:ext cx="632344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5306257" cy="61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3424015"/>
            <a:ext cx="7810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0088" cy="6858000"/>
          </a:xfrm>
        </p:spPr>
      </p:pic>
    </p:spTree>
    <p:extLst>
      <p:ext uri="{BB962C8B-B14F-4D97-AF65-F5344CB8AC3E}">
        <p14:creationId xmlns:p14="http://schemas.microsoft.com/office/powerpoint/2010/main" xmlns="" val="35153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6872288" cy="30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154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8923"/>
            <a:ext cx="7355258" cy="33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154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" y="642938"/>
            <a:ext cx="75628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71376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940" y="4533811"/>
            <a:ext cx="67722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5101"/>
            <a:ext cx="6227926" cy="24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256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385" y="4393871"/>
            <a:ext cx="6113804" cy="22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256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04332"/>
            <a:ext cx="5100637" cy="24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2560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13" y="800100"/>
            <a:ext cx="65055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799"/>
            <a:ext cx="6400800" cy="6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094"/>
          </a:xfrm>
        </p:spPr>
      </p:pic>
    </p:spTree>
    <p:extLst>
      <p:ext uri="{BB962C8B-B14F-4D97-AF65-F5344CB8AC3E}">
        <p14:creationId xmlns:p14="http://schemas.microsoft.com/office/powerpoint/2010/main" xmlns="" val="28449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1"/>
            <a:ext cx="3724275" cy="410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44" y="1676400"/>
            <a:ext cx="5227178" cy="119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640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71575"/>
            <a:ext cx="64770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562"/>
            <a:ext cx="4800600" cy="684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64392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304925"/>
            <a:ext cx="54197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51530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85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810000"/>
            <a:ext cx="54483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31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86200"/>
            <a:ext cx="53149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31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878" y="3810000"/>
            <a:ext cx="52768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31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278" y="3581400"/>
            <a:ext cx="55054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16" y="11394"/>
            <a:ext cx="9074252" cy="6846606"/>
          </a:xfrm>
        </p:spPr>
      </p:pic>
    </p:spTree>
    <p:extLst>
      <p:ext uri="{BB962C8B-B14F-4D97-AF65-F5344CB8AC3E}">
        <p14:creationId xmlns:p14="http://schemas.microsoft.com/office/powerpoint/2010/main" xmlns="" val="6017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881188"/>
            <a:ext cx="53435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465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133475"/>
            <a:ext cx="53816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465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025" y="9258"/>
            <a:ext cx="36099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4768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62" y="3810000"/>
            <a:ext cx="5467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465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6238"/>
            <a:ext cx="54864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85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801" y="3862165"/>
            <a:ext cx="58674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85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001" y="4267200"/>
            <a:ext cx="56102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76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856" y="4114800"/>
            <a:ext cx="56483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76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319213"/>
            <a:ext cx="54673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730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00025"/>
            <a:ext cx="58483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730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768" y="32759"/>
            <a:ext cx="466556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768" y="4071359"/>
            <a:ext cx="4426452" cy="27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73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6" y="0"/>
            <a:ext cx="9125484" cy="6841830"/>
          </a:xfrm>
        </p:spPr>
      </p:pic>
    </p:spTree>
    <p:extLst>
      <p:ext uri="{BB962C8B-B14F-4D97-AF65-F5344CB8AC3E}">
        <p14:creationId xmlns:p14="http://schemas.microsoft.com/office/powerpoint/2010/main" xmlns="" val="1744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50724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85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66725"/>
            <a:ext cx="58578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401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309688"/>
            <a:ext cx="58578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401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281238"/>
            <a:ext cx="53816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401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00175"/>
            <a:ext cx="59340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625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3" y="-10682"/>
            <a:ext cx="9130767" cy="6868682"/>
          </a:xfrm>
        </p:spPr>
      </p:pic>
    </p:spTree>
    <p:extLst>
      <p:ext uri="{BB962C8B-B14F-4D97-AF65-F5344CB8AC3E}">
        <p14:creationId xmlns:p14="http://schemas.microsoft.com/office/powerpoint/2010/main" xmlns="" val="6457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43" y="0"/>
            <a:ext cx="9205367" cy="6858000"/>
          </a:xfrm>
        </p:spPr>
      </p:pic>
    </p:spTree>
    <p:extLst>
      <p:ext uri="{BB962C8B-B14F-4D97-AF65-F5344CB8AC3E}">
        <p14:creationId xmlns:p14="http://schemas.microsoft.com/office/powerpoint/2010/main" xmlns="" val="1623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07" y="0"/>
            <a:ext cx="9110427" cy="6858000"/>
          </a:xfrm>
        </p:spPr>
      </p:pic>
    </p:spTree>
    <p:extLst>
      <p:ext uri="{BB962C8B-B14F-4D97-AF65-F5344CB8AC3E}">
        <p14:creationId xmlns:p14="http://schemas.microsoft.com/office/powerpoint/2010/main" xmlns="" val="26330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0" y="27062"/>
            <a:ext cx="9130469" cy="6854707"/>
          </a:xfrm>
        </p:spPr>
      </p:pic>
    </p:spTree>
    <p:extLst>
      <p:ext uri="{BB962C8B-B14F-4D97-AF65-F5344CB8AC3E}">
        <p14:creationId xmlns:p14="http://schemas.microsoft.com/office/powerpoint/2010/main" xmlns="" val="27285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On-screen Show (4:3)</PresentationFormat>
  <Paragraphs>2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Lyman-Buttler</dc:creator>
  <cp:lastModifiedBy>Mary Wuerth</cp:lastModifiedBy>
  <cp:revision>9</cp:revision>
  <dcterms:created xsi:type="dcterms:W3CDTF">2011-12-08T19:52:26Z</dcterms:created>
  <dcterms:modified xsi:type="dcterms:W3CDTF">2012-05-09T17:34:03Z</dcterms:modified>
</cp:coreProperties>
</file>